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4D051-76D3-46EC-9EA6-8966EA39EB69}" type="datetimeFigureOut">
              <a:rPr lang="es-ES" smtClean="0"/>
              <a:t>01/11/2012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5FAD7-42E4-4A0C-952D-15279ADA053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4D051-76D3-46EC-9EA6-8966EA39EB69}" type="datetimeFigureOut">
              <a:rPr lang="es-ES" smtClean="0"/>
              <a:t>01/11/2012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5FAD7-42E4-4A0C-952D-15279ADA053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4D051-76D3-46EC-9EA6-8966EA39EB69}" type="datetimeFigureOut">
              <a:rPr lang="es-ES" smtClean="0"/>
              <a:t>01/11/2012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5FAD7-42E4-4A0C-952D-15279ADA053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4D051-76D3-46EC-9EA6-8966EA39EB69}" type="datetimeFigureOut">
              <a:rPr lang="es-ES" smtClean="0"/>
              <a:t>01/11/2012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5FAD7-42E4-4A0C-952D-15279ADA053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4D051-76D3-46EC-9EA6-8966EA39EB69}" type="datetimeFigureOut">
              <a:rPr lang="es-ES" smtClean="0"/>
              <a:t>01/11/2012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5FAD7-42E4-4A0C-952D-15279ADA053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4D051-76D3-46EC-9EA6-8966EA39EB69}" type="datetimeFigureOut">
              <a:rPr lang="es-ES" smtClean="0"/>
              <a:t>01/11/2012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5FAD7-42E4-4A0C-952D-15279ADA053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4D051-76D3-46EC-9EA6-8966EA39EB69}" type="datetimeFigureOut">
              <a:rPr lang="es-ES" smtClean="0"/>
              <a:t>01/11/2012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5FAD7-42E4-4A0C-952D-15279ADA053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4D051-76D3-46EC-9EA6-8966EA39EB69}" type="datetimeFigureOut">
              <a:rPr lang="es-ES" smtClean="0"/>
              <a:t>01/11/2012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5FAD7-42E4-4A0C-952D-15279ADA053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4D051-76D3-46EC-9EA6-8966EA39EB69}" type="datetimeFigureOut">
              <a:rPr lang="es-ES" smtClean="0"/>
              <a:t>01/11/2012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5FAD7-42E4-4A0C-952D-15279ADA053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4D051-76D3-46EC-9EA6-8966EA39EB69}" type="datetimeFigureOut">
              <a:rPr lang="es-ES" smtClean="0"/>
              <a:t>01/11/2012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5FAD7-42E4-4A0C-952D-15279ADA053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4D051-76D3-46EC-9EA6-8966EA39EB69}" type="datetimeFigureOut">
              <a:rPr lang="es-ES" smtClean="0"/>
              <a:t>01/11/2012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5FAD7-42E4-4A0C-952D-15279ADA0531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4D051-76D3-46EC-9EA6-8966EA39EB69}" type="datetimeFigureOut">
              <a:rPr lang="es-ES" smtClean="0"/>
              <a:t>01/11/2012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5FAD7-42E4-4A0C-952D-15279ADA0531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10 Grupo"/>
          <p:cNvGrpSpPr/>
          <p:nvPr/>
        </p:nvGrpSpPr>
        <p:grpSpPr>
          <a:xfrm>
            <a:off x="251520" y="295873"/>
            <a:ext cx="8640960" cy="6488975"/>
            <a:chOff x="251520" y="295873"/>
            <a:chExt cx="8640960" cy="6488975"/>
          </a:xfrm>
        </p:grpSpPr>
        <p:pic>
          <p:nvPicPr>
            <p:cNvPr id="4" name="3 Imagen" descr="DIAPOSITIVA PARA ANALIZAR.bmp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1520" y="295873"/>
              <a:ext cx="8640960" cy="6266254"/>
            </a:xfrm>
            <a:prstGeom prst="rect">
              <a:avLst/>
            </a:prstGeom>
          </p:spPr>
        </p:pic>
        <p:cxnSp>
          <p:nvCxnSpPr>
            <p:cNvPr id="6" name="5 Conector recto"/>
            <p:cNvCxnSpPr/>
            <p:nvPr/>
          </p:nvCxnSpPr>
          <p:spPr>
            <a:xfrm flipV="1">
              <a:off x="1043608" y="5804120"/>
              <a:ext cx="0" cy="980728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7 Conector recto"/>
            <p:cNvCxnSpPr/>
            <p:nvPr/>
          </p:nvCxnSpPr>
          <p:spPr>
            <a:xfrm flipH="1">
              <a:off x="2339752" y="5733256"/>
              <a:ext cx="432048" cy="720080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9 Conector recto"/>
            <p:cNvCxnSpPr/>
            <p:nvPr/>
          </p:nvCxnSpPr>
          <p:spPr>
            <a:xfrm>
              <a:off x="6372200" y="5805264"/>
              <a:ext cx="576064" cy="792088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Presentación en pantalla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>C.A.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Pulido</dc:creator>
  <cp:lastModifiedBy>LEON DARIO</cp:lastModifiedBy>
  <cp:revision>2</cp:revision>
  <dcterms:created xsi:type="dcterms:W3CDTF">2012-11-01T22:45:27Z</dcterms:created>
  <dcterms:modified xsi:type="dcterms:W3CDTF">2012-11-02T00:18:30Z</dcterms:modified>
</cp:coreProperties>
</file>